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</p:sldIdLst>
  <p:sldSz cx="18288000" cy="10287000"/>
  <p:notesSz cx="6858000" cy="9144000"/>
  <p:embeddedFontLst>
    <p:embeddedFont>
      <p:font typeface="Nunito" panose="020F0502020204030204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4" d="100"/>
          <a:sy n="54" d="100"/>
        </p:scale>
        <p:origin x="100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339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8663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630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59357d443_0_56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  <a:endParaRPr sz="17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133E4-93E9-1F3F-3F0F-9B0473EFB28F}"/>
              </a:ext>
            </a:extLst>
          </p:cNvPr>
          <p:cNvSpPr txBox="1"/>
          <p:nvPr/>
        </p:nvSpPr>
        <p:spPr>
          <a:xfrm>
            <a:off x="2859111" y="6670140"/>
            <a:ext cx="12865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Chat</a:t>
            </a:r>
            <a:r>
              <a:rPr lang="pt-BR" sz="3200" b="1" dirty="0">
                <a:solidFill>
                  <a:schemeClr val="bg1"/>
                </a:solidFill>
              </a:rPr>
              <a:t>b</a:t>
            </a:r>
            <a:r>
              <a:rPr lang="pt-BR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ot: A automação de  processos de atendimento ao cliente usando processamento de dados.</a:t>
            </a:r>
            <a:endParaRPr lang="pt-BR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 QUE É UM CHAT BOT?</a:t>
            </a:r>
          </a:p>
        </p:txBody>
      </p:sp>
      <p:sp>
        <p:nvSpPr>
          <p:cNvPr id="90" name="Google Shape;90;g1f7f30118c4_0_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71AE3-DD65-6F16-4BBA-F2E6E50049F4}"/>
              </a:ext>
            </a:extLst>
          </p:cNvPr>
          <p:cNvSpPr txBox="1"/>
          <p:nvPr/>
        </p:nvSpPr>
        <p:spPr>
          <a:xfrm>
            <a:off x="437882" y="2099256"/>
            <a:ext cx="17244811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2800" dirty="0">
                <a:solidFill>
                  <a:schemeClr val="dk1"/>
                </a:solidFill>
              </a:rPr>
              <a:t>A crescente demanda por atendimento ao cliente eficiente e ágil tem levado as empresas a adotarem soluções tecnológicas inovadoras. Os </a:t>
            </a:r>
            <a:r>
              <a:rPr lang="pt-BR" sz="2800" dirty="0" err="1">
                <a:solidFill>
                  <a:schemeClr val="dk1"/>
                </a:solidFill>
              </a:rPr>
              <a:t>Chatbots</a:t>
            </a:r>
            <a:r>
              <a:rPr lang="pt-BR" sz="2800" dirty="0">
                <a:solidFill>
                  <a:schemeClr val="dk1"/>
                </a:solidFill>
              </a:rPr>
              <a:t> são sistemas automatizados de atendimento. Eles surgem como uma ferramenta eficaz para otimizar o atendimento ao cliente. Este estudo visa explorar a eficácia dos </a:t>
            </a:r>
            <a:r>
              <a:rPr lang="pt-BR" sz="2800" dirty="0" err="1">
                <a:solidFill>
                  <a:schemeClr val="dk1"/>
                </a:solidFill>
              </a:rPr>
              <a:t>Chatbots</a:t>
            </a:r>
            <a:r>
              <a:rPr lang="pt-BR" sz="2800" dirty="0">
                <a:solidFill>
                  <a:schemeClr val="dk1"/>
                </a:solidFill>
              </a:rPr>
              <a:t> na automação de processos de atendimento ao cliente, analisando suas vantagens, desafios e impacto na experiência do usuário e a sua aplicação usando programação orientada a objetos (POO).</a:t>
            </a:r>
            <a:endParaRPr lang="pt-BR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344999" y="344750"/>
            <a:ext cx="8846741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DESENVOLVIMENTO DO PROJETO</a:t>
            </a:r>
          </a:p>
        </p:txBody>
      </p:sp>
      <p:sp>
        <p:nvSpPr>
          <p:cNvPr id="90" name="Google Shape;90;g1f7f30118c4_0_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71AE3-DD65-6F16-4BBA-F2E6E50049F4}"/>
              </a:ext>
            </a:extLst>
          </p:cNvPr>
          <p:cNvSpPr txBox="1"/>
          <p:nvPr/>
        </p:nvSpPr>
        <p:spPr>
          <a:xfrm>
            <a:off x="437882" y="2099256"/>
            <a:ext cx="17244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2800" b="1" dirty="0"/>
              <a:t>Programação orientada a objetos</a:t>
            </a:r>
            <a:r>
              <a:rPr lang="pt-BR" sz="2800" dirty="0"/>
              <a:t>: É uma técnica de estruturação de programas que organiza o código por meio de objetos que interagem entre si. Utilizando uma estrutura baseada em classes e super classes, podemos utilizar o reaproveitamento de Código, facilitando o desenvolvimento e reduzindo consideravelmente a quantidade de Código no programa.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pt-BR" sz="2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2800" b="1" dirty="0"/>
              <a:t>Linguagem</a:t>
            </a:r>
            <a:r>
              <a:rPr lang="pt-BR" sz="2800" dirty="0"/>
              <a:t>: A linguagem utilizada no desenvolvimento do projeto foi o JAVA. Java é uma linguagem de programação robusta e multiplataforma, famosa por sua portabilidade, desempenho eficiente através da JVM, segurança avançada e uma vasta comunidade de desenvolvedores. Sua excelente documentação tornam o desenvolvimento ágil e confiável.</a:t>
            </a:r>
          </a:p>
        </p:txBody>
      </p:sp>
      <p:pic>
        <p:nvPicPr>
          <p:cNvPr id="1026" name="Picture 2" descr="Java original a marca logo - Ícones Social media e Logos">
            <a:extLst>
              <a:ext uri="{FF2B5EF4-FFF2-40B4-BE49-F238E27FC236}">
                <a16:creationId xmlns:a16="http://schemas.microsoft.com/office/drawing/2014/main" id="{734BF3C3-77C0-5AB1-1FB4-C96AAC886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154" y="6500461"/>
            <a:ext cx="2429352" cy="2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31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12195248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DOCUMENTAÇÃO – DIAGRAMA CASO DE USO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424417" y="9607936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C4CA7-F322-E2D5-AE22-195D13DFC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09675"/>
            <a:ext cx="9144000" cy="7867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12195248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DOCUMENTAÇÃO – DIAGRAMA DE CLASSE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9E0C-7C38-C430-C056-B81A0E7D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675" y="1652587"/>
            <a:ext cx="10534650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12195248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EXECUÇÃO DO CÓDIGO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B66B22-CA8C-E4C5-AD72-CE4A0C62B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8" y="3018275"/>
            <a:ext cx="7698678" cy="37572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A9E8165-8422-9F12-C3A2-F3061FBF9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912" y="3018274"/>
            <a:ext cx="7703622" cy="37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Obrigada!</a:t>
            </a:r>
            <a:endParaRPr sz="50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f7f30118c4_1_7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PSC | PROFESSORES: RAFAELA |  INTEGRANTES: JOSÉ WANDERLEI, LUCAS THALLES, MARCELO MARTINS, SAMANTHA LIMA, YANN REIS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398</Words>
  <Application>Microsoft Office PowerPoint</Application>
  <PresentationFormat>Personalizar</PresentationFormat>
  <Paragraphs>18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Nunito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JONATHAN GUIMARAES DE CARVALHO</dc:creator>
  <cp:lastModifiedBy>Samantha Lima</cp:lastModifiedBy>
  <cp:revision>3</cp:revision>
  <dcterms:created xsi:type="dcterms:W3CDTF">2023-06-20T18:44:49Z</dcterms:created>
  <dcterms:modified xsi:type="dcterms:W3CDTF">2024-06-17T22:37:05Z</dcterms:modified>
</cp:coreProperties>
</file>